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314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7" r:id="rId23"/>
    <p:sldId id="312" r:id="rId24"/>
    <p:sldId id="288" r:id="rId25"/>
    <p:sldId id="313" r:id="rId26"/>
    <p:sldId id="289" r:id="rId27"/>
    <p:sldId id="260" r:id="rId28"/>
    <p:sldId id="290" r:id="rId29"/>
    <p:sldId id="291" r:id="rId30"/>
    <p:sldId id="292" r:id="rId31"/>
    <p:sldId id="293" r:id="rId32"/>
    <p:sldId id="262" r:id="rId33"/>
    <p:sldId id="294" r:id="rId34"/>
    <p:sldId id="296" r:id="rId35"/>
    <p:sldId id="297" r:id="rId36"/>
    <p:sldId id="299" r:id="rId37"/>
    <p:sldId id="301" r:id="rId38"/>
    <p:sldId id="266" r:id="rId39"/>
    <p:sldId id="298" r:id="rId40"/>
    <p:sldId id="300" r:id="rId41"/>
    <p:sldId id="263" r:id="rId42"/>
    <p:sldId id="302" r:id="rId43"/>
    <p:sldId id="303" r:id="rId44"/>
    <p:sldId id="315" r:id="rId45"/>
    <p:sldId id="311" r:id="rId46"/>
    <p:sldId id="304" r:id="rId47"/>
    <p:sldId id="305" r:id="rId48"/>
    <p:sldId id="310" r:id="rId49"/>
    <p:sldId id="308" r:id="rId50"/>
    <p:sldId id="309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March 30, 2021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57" b="8754"/>
          <a:stretch/>
        </p:blipFill>
        <p:spPr>
          <a:xfrm>
            <a:off x="212867" y="1105753"/>
            <a:ext cx="4836805" cy="4762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5163040" y="3370997"/>
            <a:ext cx="21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3593152" y="3370997"/>
            <a:ext cx="1549605" cy="38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5133806" y="1943242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4809510" y="2188902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3929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66501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4019876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DC4-37A7-6047-A4C1-B499A1A1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Bimodality of phenological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E3C6-6408-274B-AAE1-D58F0055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evergreens in high and equatorial latitudes, but not so many in mid latitudes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16256-2F5D-C843-99E2-5D087B2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2917958"/>
            <a:ext cx="6842078" cy="339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661F6-E2D5-D44E-A519-422A64CCB006}"/>
              </a:ext>
            </a:extLst>
          </p:cNvPr>
          <p:cNvSpPr txBox="1"/>
          <p:nvPr/>
        </p:nvSpPr>
        <p:spPr>
          <a:xfrm>
            <a:off x="5325276" y="6311900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Evergreenness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FD696-B8F2-F843-8F81-7EEE4EECDC0D}"/>
              </a:ext>
            </a:extLst>
          </p:cNvPr>
          <p:cNvSpPr txBox="1"/>
          <p:nvPr/>
        </p:nvSpPr>
        <p:spPr>
          <a:xfrm>
            <a:off x="10656002" y="649656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2407567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</p:spTree>
    <p:extLst>
      <p:ext uri="{BB962C8B-B14F-4D97-AF65-F5344CB8AC3E}">
        <p14:creationId xmlns:p14="http://schemas.microsoft.com/office/powerpoint/2010/main" val="20754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6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0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5918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7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82405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5FD6-392C-FB46-B129-A808759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193B-94D5-DC48-A6A4-4279C2B3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7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643</Words>
  <Application>Microsoft Macintosh PowerPoint</Application>
  <PresentationFormat>Widescreen</PresentationFormat>
  <Paragraphs>115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Environmental cues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Bimodality of phenological strategies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78</cp:revision>
  <dcterms:created xsi:type="dcterms:W3CDTF">2019-03-31T23:14:12Z</dcterms:created>
  <dcterms:modified xsi:type="dcterms:W3CDTF">2021-04-01T13:50:28Z</dcterms:modified>
</cp:coreProperties>
</file>